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6" r:id="rId3"/>
    <p:sldId id="257" r:id="rId4"/>
    <p:sldId id="290" r:id="rId5"/>
    <p:sldId id="260" r:id="rId6"/>
    <p:sldId id="292" r:id="rId7"/>
    <p:sldId id="291" r:id="rId8"/>
    <p:sldId id="293" r:id="rId9"/>
    <p:sldId id="261" r:id="rId10"/>
    <p:sldId id="265" r:id="rId11"/>
    <p:sldId id="267" r:id="rId12"/>
    <p:sldId id="269" r:id="rId13"/>
    <p:sldId id="270" r:id="rId14"/>
    <p:sldId id="289" r:id="rId15"/>
    <p:sldId id="288" r:id="rId16"/>
    <p:sldId id="272" r:id="rId17"/>
    <p:sldId id="275" r:id="rId18"/>
    <p:sldId id="276" r:id="rId19"/>
    <p:sldId id="277" r:id="rId20"/>
    <p:sldId id="28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04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22"/>
    <p:restoredTop sz="94713"/>
  </p:normalViewPr>
  <p:slideViewPr>
    <p:cSldViewPr>
      <p:cViewPr varScale="1">
        <p:scale>
          <a:sx n="72" d="100"/>
          <a:sy n="72" d="100"/>
        </p:scale>
        <p:origin x="7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09CF148-43F2-4DC1-B410-D5F8183FE753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D005B64-2855-4959-9525-0C75B9B08D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F148-43F2-4DC1-B410-D5F8183FE753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05B64-2855-4959-9525-0C75B9B08D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F148-43F2-4DC1-B410-D5F8183FE753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05B64-2855-4959-9525-0C75B9B08D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F148-43F2-4DC1-B410-D5F8183FE753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05B64-2855-4959-9525-0C75B9B08D7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F148-43F2-4DC1-B410-D5F8183FE753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05B64-2855-4959-9525-0C75B9B08D7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F148-43F2-4DC1-B410-D5F8183FE753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05B64-2855-4959-9525-0C75B9B08D7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F148-43F2-4DC1-B410-D5F8183FE753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05B64-2855-4959-9525-0C75B9B08D7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F148-43F2-4DC1-B410-D5F8183FE753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05B64-2855-4959-9525-0C75B9B08D7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F148-43F2-4DC1-B410-D5F8183FE753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05B64-2855-4959-9525-0C75B9B08D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B09CF148-43F2-4DC1-B410-D5F8183FE753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05B64-2855-4959-9525-0C75B9B08D7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09CF148-43F2-4DC1-B410-D5F8183FE753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D005B64-2855-4959-9525-0C75B9B08D7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0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09CF148-43F2-4DC1-B410-D5F8183FE753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D005B64-2855-4959-9525-0C75B9B08D7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58" y="5286388"/>
            <a:ext cx="85011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solidFill>
                  <a:schemeClr val="bg1"/>
                </a:solidFill>
                <a:latin typeface="Lobster" pitchFamily="2" charset="0"/>
              </a:rPr>
              <a:t>Информационно-пропагандистские кампания</a:t>
            </a:r>
          </a:p>
          <a:p>
            <a:pPr algn="ctr"/>
            <a:r>
              <a:rPr lang="ru-RU" sz="3000" dirty="0" smtClean="0">
                <a:solidFill>
                  <a:schemeClr val="bg1"/>
                </a:solidFill>
                <a:latin typeface="Lobster" pitchFamily="2" charset="0"/>
              </a:rPr>
              <a:t>«На велосипеде, по правилам»</a:t>
            </a:r>
            <a:endParaRPr lang="ru-RU" sz="3000" dirty="0">
              <a:solidFill>
                <a:schemeClr val="bg1"/>
              </a:solidFill>
              <a:latin typeface="Lobster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404664"/>
            <a:ext cx="4608512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928670"/>
          </a:xfrm>
        </p:spPr>
        <p:txBody>
          <a:bodyPr>
            <a:noAutofit/>
          </a:bodyPr>
          <a:lstStyle/>
          <a:p>
            <a:pPr algn="ctr"/>
            <a:r>
              <a:rPr lang="ru-RU" sz="3000" dirty="0" smtClean="0">
                <a:solidFill>
                  <a:schemeClr val="bg1"/>
                </a:solidFill>
                <a:latin typeface="Lobster" pitchFamily="2" charset="0"/>
              </a:rPr>
              <a:t>Интерактивная часть </a:t>
            </a:r>
            <a:r>
              <a:rPr lang="en-US" sz="3000" dirty="0" smtClean="0">
                <a:solidFill>
                  <a:schemeClr val="bg1"/>
                </a:solidFill>
                <a:latin typeface="Lobster" pitchFamily="2" charset="0"/>
              </a:rPr>
              <a:t/>
            </a:r>
            <a:br>
              <a:rPr lang="en-US" sz="3000" dirty="0" smtClean="0">
                <a:solidFill>
                  <a:schemeClr val="bg1"/>
                </a:solidFill>
                <a:latin typeface="Lobster" pitchFamily="2" charset="0"/>
              </a:rPr>
            </a:br>
            <a:r>
              <a:rPr lang="ru-RU" sz="3000" dirty="0" smtClean="0">
                <a:solidFill>
                  <a:schemeClr val="bg1"/>
                </a:solidFill>
                <a:latin typeface="Lobster" pitchFamily="2" charset="0"/>
              </a:rPr>
              <a:t>приветственной программы</a:t>
            </a:r>
            <a:endParaRPr lang="ru-RU" sz="3000" dirty="0">
              <a:solidFill>
                <a:schemeClr val="bg1"/>
              </a:solidFill>
              <a:latin typeface="Lobster" pitchFamily="2" charset="0"/>
            </a:endParaRPr>
          </a:p>
        </p:txBody>
      </p:sp>
      <p:pic>
        <p:nvPicPr>
          <p:cNvPr id="11" name="Picture 2" descr="C:\Users\Татьяна\Pictures\ГИБДД 2016\zhaloba-v-gibd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2538" y="1123183"/>
            <a:ext cx="2444515" cy="2322288"/>
          </a:xfrm>
          <a:prstGeom prst="rect">
            <a:avLst/>
          </a:prstGeom>
          <a:noFill/>
        </p:spPr>
      </p:pic>
      <p:pic>
        <p:nvPicPr>
          <p:cNvPr id="12" name="Picture 3" descr="C:\Users\Татьяна\Pictures\ГИБДД 2016\Лого_дирекция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600" y="3813277"/>
            <a:ext cx="2088232" cy="2674403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962965"/>
            <a:ext cx="4063412" cy="2708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3935" y="3706203"/>
            <a:ext cx="4332823" cy="2888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928670"/>
          </a:xfrm>
        </p:spPr>
        <p:txBody>
          <a:bodyPr>
            <a:noAutofit/>
          </a:bodyPr>
          <a:lstStyle/>
          <a:p>
            <a:pPr algn="ctr"/>
            <a:r>
              <a:rPr lang="ru-RU" sz="3000" dirty="0" smtClean="0">
                <a:solidFill>
                  <a:schemeClr val="bg1"/>
                </a:solidFill>
                <a:latin typeface="Lobster" pitchFamily="2" charset="0"/>
              </a:rPr>
              <a:t>Интерактивная часть </a:t>
            </a:r>
            <a:r>
              <a:rPr lang="en-US" sz="3000" dirty="0" smtClean="0">
                <a:solidFill>
                  <a:schemeClr val="bg1"/>
                </a:solidFill>
                <a:latin typeface="Lobster" pitchFamily="2" charset="0"/>
              </a:rPr>
              <a:t/>
            </a:r>
            <a:br>
              <a:rPr lang="en-US" sz="3000" dirty="0" smtClean="0">
                <a:solidFill>
                  <a:schemeClr val="bg1"/>
                </a:solidFill>
                <a:latin typeface="Lobster" pitchFamily="2" charset="0"/>
              </a:rPr>
            </a:br>
            <a:r>
              <a:rPr lang="ru-RU" sz="3000" dirty="0" smtClean="0">
                <a:solidFill>
                  <a:schemeClr val="bg1"/>
                </a:solidFill>
                <a:latin typeface="Lobster" pitchFamily="2" charset="0"/>
              </a:rPr>
              <a:t>приветственной программы</a:t>
            </a:r>
            <a:endParaRPr lang="ru-RU" sz="3000" dirty="0">
              <a:solidFill>
                <a:schemeClr val="bg1"/>
              </a:solidFill>
              <a:latin typeface="Lobster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260" y="1124744"/>
            <a:ext cx="7884368" cy="5256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42900"/>
            <a:ext cx="9358346" cy="1143000"/>
          </a:xfrm>
        </p:spPr>
        <p:txBody>
          <a:bodyPr>
            <a:normAutofit/>
          </a:bodyPr>
          <a:lstStyle/>
          <a:p>
            <a:pPr algn="ctr"/>
            <a:r>
              <a:rPr lang="ru-RU" sz="2600" dirty="0" smtClean="0">
                <a:solidFill>
                  <a:schemeClr val="bg1"/>
                </a:solidFill>
                <a:latin typeface="Lobster" pitchFamily="2" charset="0"/>
              </a:rPr>
              <a:t>Информационно-практическая часть: </a:t>
            </a:r>
            <a:br>
              <a:rPr lang="ru-RU" sz="2600" dirty="0" smtClean="0">
                <a:solidFill>
                  <a:schemeClr val="bg1"/>
                </a:solidFill>
                <a:latin typeface="Lobster" pitchFamily="2" charset="0"/>
              </a:rPr>
            </a:br>
            <a:r>
              <a:rPr lang="ru-RU" sz="2600" dirty="0" smtClean="0">
                <a:solidFill>
                  <a:schemeClr val="bg1"/>
                </a:solidFill>
                <a:latin typeface="Lobster" pitchFamily="2" charset="0"/>
              </a:rPr>
              <a:t>мастер классы</a:t>
            </a:r>
            <a:endParaRPr lang="ru-RU" sz="2600" dirty="0">
              <a:solidFill>
                <a:schemeClr val="bg1"/>
              </a:solidFill>
              <a:latin typeface="Lobster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9662" y="831743"/>
            <a:ext cx="4291421" cy="2860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7413" y="3881669"/>
            <a:ext cx="4464497" cy="2976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Татьяна\Pictures\ГИБДД 2016\zhaloba-v-gibdd.g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3554" y="1196752"/>
            <a:ext cx="2121456" cy="2015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-142900"/>
            <a:ext cx="9358346" cy="1143000"/>
          </a:xfrm>
        </p:spPr>
        <p:txBody>
          <a:bodyPr>
            <a:normAutofit/>
          </a:bodyPr>
          <a:lstStyle/>
          <a:p>
            <a:pPr algn="ctr"/>
            <a:r>
              <a:rPr lang="ru-RU" sz="2600" dirty="0" smtClean="0">
                <a:solidFill>
                  <a:schemeClr val="bg1"/>
                </a:solidFill>
                <a:latin typeface="Lobster" pitchFamily="2" charset="0"/>
              </a:rPr>
              <a:t>Информационно-практическая часть: </a:t>
            </a:r>
            <a:br>
              <a:rPr lang="ru-RU" sz="2600" dirty="0" smtClean="0">
                <a:solidFill>
                  <a:schemeClr val="bg1"/>
                </a:solidFill>
                <a:latin typeface="Lobster" pitchFamily="2" charset="0"/>
              </a:rPr>
            </a:br>
            <a:r>
              <a:rPr lang="ru-RU" sz="2600" dirty="0" smtClean="0">
                <a:solidFill>
                  <a:schemeClr val="bg1"/>
                </a:solidFill>
                <a:latin typeface="Lobster" pitchFamily="2" charset="0"/>
              </a:rPr>
              <a:t>мастер классы</a:t>
            </a:r>
            <a:endParaRPr lang="ru-RU" sz="2600" dirty="0">
              <a:solidFill>
                <a:schemeClr val="bg1"/>
              </a:solidFill>
              <a:latin typeface="Lobster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4927" y="804772"/>
            <a:ext cx="4428492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789040"/>
            <a:ext cx="4391980" cy="2927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Users\Татьяна\Pictures\ГИБДД 2016\Лого_дирекция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05618" y="3789040"/>
            <a:ext cx="2088232" cy="26744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-142900"/>
            <a:ext cx="9358346" cy="1143000"/>
          </a:xfrm>
        </p:spPr>
        <p:txBody>
          <a:bodyPr>
            <a:normAutofit/>
          </a:bodyPr>
          <a:lstStyle/>
          <a:p>
            <a:pPr algn="ctr"/>
            <a:r>
              <a:rPr lang="ru-RU" sz="2600" dirty="0" smtClean="0">
                <a:solidFill>
                  <a:schemeClr val="bg1"/>
                </a:solidFill>
                <a:latin typeface="Lobster" pitchFamily="2" charset="0"/>
              </a:rPr>
              <a:t>Информационно-практическая часть: </a:t>
            </a:r>
            <a:br>
              <a:rPr lang="ru-RU" sz="2600" dirty="0" smtClean="0">
                <a:solidFill>
                  <a:schemeClr val="bg1"/>
                </a:solidFill>
                <a:latin typeface="Lobster" pitchFamily="2" charset="0"/>
              </a:rPr>
            </a:br>
            <a:r>
              <a:rPr lang="ru-RU" sz="2600" dirty="0" smtClean="0">
                <a:solidFill>
                  <a:schemeClr val="bg1"/>
                </a:solidFill>
                <a:latin typeface="Lobster" pitchFamily="2" charset="0"/>
              </a:rPr>
              <a:t>мастер классы</a:t>
            </a:r>
            <a:endParaRPr lang="ru-RU" sz="2600" dirty="0">
              <a:solidFill>
                <a:schemeClr val="bg1"/>
              </a:solidFill>
              <a:latin typeface="Lobster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882402"/>
            <a:ext cx="4212468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3690714"/>
            <a:ext cx="4572508" cy="3048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078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-142900"/>
            <a:ext cx="9358346" cy="1143000"/>
          </a:xfrm>
        </p:spPr>
        <p:txBody>
          <a:bodyPr>
            <a:normAutofit/>
          </a:bodyPr>
          <a:lstStyle/>
          <a:p>
            <a:pPr algn="ctr"/>
            <a:r>
              <a:rPr lang="ru-RU" sz="2600" dirty="0" smtClean="0">
                <a:solidFill>
                  <a:schemeClr val="bg1"/>
                </a:solidFill>
                <a:latin typeface="Lobster" pitchFamily="2" charset="0"/>
              </a:rPr>
              <a:t>Информационно-практическая часть: </a:t>
            </a:r>
            <a:br>
              <a:rPr lang="ru-RU" sz="2600" dirty="0" smtClean="0">
                <a:solidFill>
                  <a:schemeClr val="bg1"/>
                </a:solidFill>
                <a:latin typeface="Lobster" pitchFamily="2" charset="0"/>
              </a:rPr>
            </a:br>
            <a:r>
              <a:rPr lang="ru-RU" sz="2600" dirty="0" smtClean="0">
                <a:solidFill>
                  <a:schemeClr val="bg1"/>
                </a:solidFill>
                <a:latin typeface="Lobster" pitchFamily="2" charset="0"/>
              </a:rPr>
              <a:t>мастер классы</a:t>
            </a:r>
            <a:endParaRPr lang="ru-RU" sz="2600" dirty="0">
              <a:solidFill>
                <a:schemeClr val="bg1"/>
              </a:solidFill>
              <a:latin typeface="Lobster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969" y="980379"/>
            <a:ext cx="8244408" cy="549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15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-142900"/>
            <a:ext cx="9358346" cy="1143000"/>
          </a:xfrm>
        </p:spPr>
        <p:txBody>
          <a:bodyPr>
            <a:normAutofit/>
          </a:bodyPr>
          <a:lstStyle/>
          <a:p>
            <a:pPr algn="ctr"/>
            <a:r>
              <a:rPr lang="ru-RU" sz="2600" dirty="0" smtClean="0">
                <a:solidFill>
                  <a:schemeClr val="bg1"/>
                </a:solidFill>
                <a:latin typeface="Lobster" pitchFamily="2" charset="0"/>
              </a:rPr>
              <a:t>Информационно-практическая часть: </a:t>
            </a:r>
            <a:br>
              <a:rPr lang="ru-RU" sz="2600" dirty="0" smtClean="0">
                <a:solidFill>
                  <a:schemeClr val="bg1"/>
                </a:solidFill>
                <a:latin typeface="Lobster" pitchFamily="2" charset="0"/>
              </a:rPr>
            </a:br>
            <a:r>
              <a:rPr lang="ru-RU" sz="2600" dirty="0" smtClean="0">
                <a:solidFill>
                  <a:schemeClr val="bg1"/>
                </a:solidFill>
                <a:latin typeface="Lobster" pitchFamily="2" charset="0"/>
              </a:rPr>
              <a:t>мастер классы</a:t>
            </a:r>
            <a:endParaRPr lang="ru-RU" sz="2600" dirty="0">
              <a:solidFill>
                <a:schemeClr val="bg1"/>
              </a:solidFill>
              <a:latin typeface="Lobster" pitchFamily="2" charset="0"/>
            </a:endParaRPr>
          </a:p>
        </p:txBody>
      </p:sp>
      <p:pic>
        <p:nvPicPr>
          <p:cNvPr id="10" name="Picture 2" descr="C:\Users\Татьяна\Pictures\ГИБДД 2016\zhaloba-v-gibdd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0760" y="1293181"/>
            <a:ext cx="2121456" cy="2015383"/>
          </a:xfrm>
          <a:prstGeom prst="rect">
            <a:avLst/>
          </a:prstGeom>
          <a:noFill/>
        </p:spPr>
      </p:pic>
      <p:pic>
        <p:nvPicPr>
          <p:cNvPr id="11" name="Picture 3" descr="C:\Users\Татьяна\Pictures\ГИБДД 2016\Лого_дирекция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600" y="3813277"/>
            <a:ext cx="2088232" cy="2674403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863194"/>
            <a:ext cx="4313033" cy="2875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6561" y="3845931"/>
            <a:ext cx="4204513" cy="280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ru-RU" sz="2600" dirty="0" smtClean="0">
                <a:solidFill>
                  <a:schemeClr val="bg1"/>
                </a:solidFill>
                <a:latin typeface="Lobster" pitchFamily="2" charset="0"/>
              </a:rPr>
              <a:t>Торжественное </a:t>
            </a:r>
            <a:r>
              <a:rPr lang="ru-RU" sz="2600" dirty="0">
                <a:solidFill>
                  <a:schemeClr val="bg1"/>
                </a:solidFill>
                <a:latin typeface="Lobster" pitchFamily="2" charset="0"/>
              </a:rPr>
              <a:t>награждение активных участников программы дипломами и памятными </a:t>
            </a:r>
            <a:r>
              <a:rPr lang="ru-RU" sz="2600" dirty="0" smtClean="0">
                <a:solidFill>
                  <a:schemeClr val="bg1"/>
                </a:solidFill>
                <a:latin typeface="Lobster" pitchFamily="2" charset="0"/>
              </a:rPr>
              <a:t>призами</a:t>
            </a:r>
            <a:endParaRPr lang="ru-RU" sz="2600" dirty="0">
              <a:solidFill>
                <a:schemeClr val="bg1"/>
              </a:solidFill>
              <a:latin typeface="Lobster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4311" y="2213233"/>
            <a:ext cx="4501008" cy="3000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740358"/>
            <a:ext cx="4321496" cy="2880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874476"/>
            <a:ext cx="4321496" cy="2880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obster" pitchFamily="2" charset="0"/>
                <a:ea typeface="+mj-ea"/>
                <a:cs typeface="+mj-cs"/>
              </a:rPr>
              <a:t>Торжественное награждение активных участников программы дипломами и памятными призами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Lobster" pitchFamily="2" charset="0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980728"/>
            <a:ext cx="4463988" cy="297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980" y="3789040"/>
            <a:ext cx="4454020" cy="2885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obster" pitchFamily="2" charset="0"/>
                <a:ea typeface="+mj-ea"/>
                <a:cs typeface="+mj-cs"/>
              </a:rPr>
              <a:t>Торжественное награждение активных участников программы дипломами и памятными призами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Lobster" pitchFamily="2" charset="0"/>
              <a:ea typeface="+mj-ea"/>
              <a:cs typeface="+mj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340768"/>
            <a:ext cx="7452320" cy="4968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479715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целевая программа </a:t>
            </a:r>
            <a:b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«Повышение безопасности дорожного движения в 2013-2020х годах»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46" name="Picture 2" descr="C:\Users\Татьяна\Pictures\ГИБДД 2016\zhaloba-v-gibd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4834" y="901106"/>
            <a:ext cx="3191528" cy="3031950"/>
          </a:xfrm>
          <a:prstGeom prst="rect">
            <a:avLst/>
          </a:prstGeom>
          <a:noFill/>
        </p:spPr>
      </p:pic>
      <p:pic>
        <p:nvPicPr>
          <p:cNvPr id="31747" name="Picture 3" descr="C:\Users\Татьяна\Pictures\ГИБДД 2016\Лого_дирекция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6096" y="901106"/>
            <a:ext cx="2180401" cy="27924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535782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Lobster" pitchFamily="2" charset="0"/>
              </a:rPr>
              <a:t>Спасибо за внимание!</a:t>
            </a:r>
            <a:endParaRPr lang="ru-RU" dirty="0">
              <a:solidFill>
                <a:schemeClr val="bg1"/>
              </a:solidFill>
              <a:latin typeface="Lobster" pitchFamily="2" charset="0"/>
            </a:endParaRPr>
          </a:p>
        </p:txBody>
      </p:sp>
      <p:pic>
        <p:nvPicPr>
          <p:cNvPr id="31746" name="Picture 2" descr="C:\Users\Татьяна\Pictures\ГИБДД 2016\zhaloba-v-gibd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85860"/>
            <a:ext cx="3810001" cy="3619500"/>
          </a:xfrm>
          <a:prstGeom prst="rect">
            <a:avLst/>
          </a:prstGeom>
          <a:noFill/>
        </p:spPr>
      </p:pic>
      <p:pic>
        <p:nvPicPr>
          <p:cNvPr id="31747" name="Picture 3" descr="C:\Users\Татьяна\Pictures\ГИБДД 2016\Лого_дирекция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214422"/>
            <a:ext cx="2677457" cy="3429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091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Lobster" pitchFamily="2" charset="0"/>
              </a:rPr>
              <a:t>ВДЦ «ОРЛЕНОК»</a:t>
            </a:r>
            <a:endParaRPr lang="ru-RU" sz="3600" dirty="0">
              <a:solidFill>
                <a:schemeClr val="bg1"/>
              </a:solidFill>
              <a:latin typeface="Lobster" pitchFamily="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835" y="924351"/>
            <a:ext cx="410445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2819" y="924352"/>
            <a:ext cx="410445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5279" y="3861048"/>
            <a:ext cx="4095080" cy="2730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Lobster" pitchFamily="2" charset="0"/>
              </a:rPr>
              <a:t>Раздача сувенирной продукции</a:t>
            </a:r>
            <a:endParaRPr lang="ru-RU" sz="3600" dirty="0">
              <a:solidFill>
                <a:schemeClr val="bg1"/>
              </a:solidFill>
              <a:latin typeface="Lobster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980728"/>
            <a:ext cx="4464496" cy="2973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2707" y="3645024"/>
            <a:ext cx="4283968" cy="2855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479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83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Lobster" pitchFamily="2" charset="0"/>
              </a:rPr>
              <a:t>Раздача сувенирной продукции</a:t>
            </a:r>
            <a:endParaRPr lang="ru-RU" sz="3600" dirty="0">
              <a:solidFill>
                <a:schemeClr val="bg1"/>
              </a:solidFill>
              <a:latin typeface="Lobster" pitchFamily="2" charset="0"/>
            </a:endParaRPr>
          </a:p>
        </p:txBody>
      </p:sp>
      <p:pic>
        <p:nvPicPr>
          <p:cNvPr id="9" name="Picture 2" descr="C:\Users\Татьяна\Pictures\ГИБДД 2016\zhaloba-v-gibd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96867" y="983221"/>
            <a:ext cx="2444515" cy="2322288"/>
          </a:xfrm>
          <a:prstGeom prst="rect">
            <a:avLst/>
          </a:prstGeom>
          <a:noFill/>
        </p:spPr>
      </p:pic>
      <p:pic>
        <p:nvPicPr>
          <p:cNvPr id="10" name="Picture 3" descr="C:\Users\Татьяна\Pictures\ГИБДД 2016\Лого_дирекция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600" y="3813277"/>
            <a:ext cx="2088232" cy="2674403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69266"/>
            <a:ext cx="4716016" cy="3144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9128" y="3667147"/>
            <a:ext cx="4499992" cy="2999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83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Lobster" pitchFamily="2" charset="0"/>
              </a:rPr>
              <a:t>Раздача сувенирной продукции</a:t>
            </a:r>
            <a:endParaRPr lang="ru-RU" sz="3600" dirty="0">
              <a:solidFill>
                <a:schemeClr val="bg1"/>
              </a:solidFill>
              <a:latin typeface="Lobster" pitchFamily="2" charset="0"/>
            </a:endParaRPr>
          </a:p>
        </p:txBody>
      </p:sp>
      <p:pic>
        <p:nvPicPr>
          <p:cNvPr id="9" name="Picture 2" descr="C:\Users\Татьяна\Pictures\ГИБДД 2016\zhaloba-v-gibd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96867" y="983221"/>
            <a:ext cx="2444515" cy="2322288"/>
          </a:xfrm>
          <a:prstGeom prst="rect">
            <a:avLst/>
          </a:prstGeom>
          <a:noFill/>
        </p:spPr>
      </p:pic>
      <p:pic>
        <p:nvPicPr>
          <p:cNvPr id="10" name="Picture 3" descr="C:\Users\Татьяна\Pictures\ГИБДД 2016\Лого_дирекция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600" y="3813277"/>
            <a:ext cx="2088232" cy="2674403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757663"/>
            <a:ext cx="4392488" cy="2928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1036" y="3716594"/>
            <a:ext cx="4301650" cy="2867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916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83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Lobster" pitchFamily="2" charset="0"/>
              </a:rPr>
              <a:t>Актовый зал</a:t>
            </a:r>
            <a:endParaRPr lang="ru-RU" sz="3600" dirty="0">
              <a:solidFill>
                <a:schemeClr val="bg1"/>
              </a:solidFill>
              <a:latin typeface="Lobster" pitchFamily="2" charset="0"/>
            </a:endParaRPr>
          </a:p>
        </p:txBody>
      </p:sp>
      <p:pic>
        <p:nvPicPr>
          <p:cNvPr id="10" name="Picture 3" descr="C:\Users\Татьяна\Pictures\ГИБДД 2016\Лого_дирекция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0" y="3813277"/>
            <a:ext cx="2088232" cy="2674403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7397" y="861841"/>
            <a:ext cx="4313142" cy="2875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3734787"/>
            <a:ext cx="4283968" cy="2855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125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83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Lobster" pitchFamily="2" charset="0"/>
              </a:rPr>
              <a:t>Актовый зал</a:t>
            </a:r>
            <a:endParaRPr lang="ru-RU" sz="3600" dirty="0">
              <a:solidFill>
                <a:schemeClr val="bg1"/>
              </a:solidFill>
              <a:latin typeface="Lobster" pitchFamily="2" charset="0"/>
            </a:endParaRPr>
          </a:p>
        </p:txBody>
      </p:sp>
      <p:pic>
        <p:nvPicPr>
          <p:cNvPr id="9" name="Picture 2" descr="C:\Users\Татьяна\Pictures\ГИБДД 2016\zhaloba-v-gibd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96867" y="983221"/>
            <a:ext cx="2444515" cy="2322288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632197"/>
            <a:ext cx="4536504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8005" y="3656533"/>
            <a:ext cx="4373658" cy="2915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6094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Lobster" pitchFamily="2" charset="0"/>
              </a:rPr>
              <a:t>Показ приветственной программы</a:t>
            </a:r>
            <a:endParaRPr lang="ru-RU" sz="3600" dirty="0">
              <a:solidFill>
                <a:schemeClr val="bg1"/>
              </a:solidFill>
              <a:latin typeface="Lobster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845" y="836712"/>
            <a:ext cx="4355976" cy="2903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7821" y="791496"/>
            <a:ext cx="4463988" cy="297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0961" y="3784250"/>
            <a:ext cx="4333720" cy="2889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441</TotalTime>
  <Words>82</Words>
  <Application>Microsoft Office PowerPoint</Application>
  <PresentationFormat>Экран (4:3)</PresentationFormat>
  <Paragraphs>21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Lobster</vt:lpstr>
      <vt:lpstr>Lucida Sans Unicode</vt:lpstr>
      <vt:lpstr>Times New Roman</vt:lpstr>
      <vt:lpstr>Verdana</vt:lpstr>
      <vt:lpstr>Wingdings 2</vt:lpstr>
      <vt:lpstr>Wingdings 3</vt:lpstr>
      <vt:lpstr>Открытая</vt:lpstr>
      <vt:lpstr>Презентация PowerPoint</vt:lpstr>
      <vt:lpstr>Федеральная целевая программа  «Повышение безопасности дорожного движения в 2013-2020х годах»</vt:lpstr>
      <vt:lpstr>ВДЦ «ОРЛЕНОК»</vt:lpstr>
      <vt:lpstr>Раздача сувенирной продукции</vt:lpstr>
      <vt:lpstr>Раздача сувенирной продукции</vt:lpstr>
      <vt:lpstr>Раздача сувенирной продукции</vt:lpstr>
      <vt:lpstr>Актовый зал</vt:lpstr>
      <vt:lpstr>Актовый зал</vt:lpstr>
      <vt:lpstr>Показ приветственной программы</vt:lpstr>
      <vt:lpstr>Интерактивная часть  приветственной программы</vt:lpstr>
      <vt:lpstr>Интерактивная часть  приветственной программы</vt:lpstr>
      <vt:lpstr>Информационно-практическая часть:  мастер классы</vt:lpstr>
      <vt:lpstr>Информационно-практическая часть:  мастер классы</vt:lpstr>
      <vt:lpstr>Информационно-практическая часть:  мастер классы</vt:lpstr>
      <vt:lpstr>Информационно-практическая часть:  мастер классы</vt:lpstr>
      <vt:lpstr>Информационно-практическая часть:  мастер классы</vt:lpstr>
      <vt:lpstr>Торжественное награждение активных участников программы дипломами и памятными призами</vt:lpstr>
      <vt:lpstr>Презентация PowerPoint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Admin1</cp:lastModifiedBy>
  <cp:revision>43</cp:revision>
  <dcterms:created xsi:type="dcterms:W3CDTF">2016-07-31T16:56:35Z</dcterms:created>
  <dcterms:modified xsi:type="dcterms:W3CDTF">2018-11-12T13:18:31Z</dcterms:modified>
</cp:coreProperties>
</file>