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83" r:id="rId16"/>
    <p:sldId id="285" r:id="rId17"/>
    <p:sldId id="288" r:id="rId18"/>
    <p:sldId id="269" r:id="rId19"/>
    <p:sldId id="270" r:id="rId20"/>
    <p:sldId id="271" r:id="rId21"/>
    <p:sldId id="272" r:id="rId22"/>
    <p:sldId id="258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2"/>
    <p:restoredTop sz="94713"/>
  </p:normalViewPr>
  <p:slideViewPr>
    <p:cSldViewPr>
      <p:cViewPr varScale="1">
        <p:scale>
          <a:sx n="107" d="100"/>
          <a:sy n="107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0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9CF148-43F2-4DC1-B410-D5F8183FE75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005B64-2855-4959-9525-0C75B9B08D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5286388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Информационно-пропагандистские мероприятия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«ЯРКИЙ ЗАЩИТНИК»</a:t>
            </a:r>
            <a:endParaRPr lang="ru-RU" sz="30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927" y="620688"/>
            <a:ext cx="4291584" cy="4142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Интерактивная часть </a:t>
            </a:r>
            <a: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приветственной программы</a:t>
            </a:r>
            <a:endParaRPr lang="ru-RU" sz="30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01" y="1124744"/>
            <a:ext cx="4105483" cy="2736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645024"/>
            <a:ext cx="4421977" cy="2947247"/>
          </a:xfrm>
          <a:prstGeom prst="rect">
            <a:avLst/>
          </a:prstGeom>
        </p:spPr>
      </p:pic>
      <p:pic>
        <p:nvPicPr>
          <p:cNvPr id="11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2538" y="1123183"/>
            <a:ext cx="2444515" cy="2322288"/>
          </a:xfrm>
          <a:prstGeom prst="rect">
            <a:avLst/>
          </a:prstGeom>
          <a:noFill/>
        </p:spPr>
      </p:pic>
      <p:pic>
        <p:nvPicPr>
          <p:cNvPr id="12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3813277"/>
            <a:ext cx="2088232" cy="267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Интерактивная часть </a:t>
            </a:r>
            <a: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приветственной программы</a:t>
            </a:r>
            <a:endParaRPr lang="ru-RU" sz="30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75042"/>
            <a:ext cx="3960440" cy="2639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861048"/>
            <a:ext cx="4031859" cy="2687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280095"/>
            <a:ext cx="3245295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Интерактивная часть </a:t>
            </a:r>
            <a: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приветственной программы</a:t>
            </a:r>
            <a:endParaRPr lang="ru-RU" sz="30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3485262" cy="522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96752"/>
            <a:ext cx="3485262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Интерактивная часть </a:t>
            </a:r>
            <a: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Lobster" pitchFamily="2" charset="0"/>
              </a:rPr>
              <a:t>приветственной программы</a:t>
            </a:r>
            <a:endParaRPr lang="ru-RU" sz="30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96752"/>
            <a:ext cx="4103948" cy="2735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196752"/>
            <a:ext cx="4103947" cy="2735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195681"/>
            <a:ext cx="3816425" cy="2544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Танец «Яркий Защитник»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863021"/>
            <a:ext cx="3888432" cy="2591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34" y="857232"/>
            <a:ext cx="3897117" cy="2597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272" y="3573016"/>
            <a:ext cx="4659704" cy="3105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Lobster" pitchFamily="2" charset="0"/>
              </a:rPr>
              <a:t>Танец «Яркий Защитник»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17" y="833858"/>
            <a:ext cx="4290773" cy="2859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457" y="833858"/>
            <a:ext cx="4309015" cy="2871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404" y="3743828"/>
            <a:ext cx="4427984" cy="29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Lobster" pitchFamily="2" charset="0"/>
              </a:rPr>
              <a:t>Танец «Яркий Защитник»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64" y="1196752"/>
            <a:ext cx="6948264" cy="463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Lobster" pitchFamily="2" charset="0"/>
              </a:rPr>
              <a:t>Танец «Яркий Защитник»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50782"/>
            <a:ext cx="4248472" cy="28316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523627"/>
            <a:ext cx="4678896" cy="3118484"/>
          </a:xfrm>
          <a:prstGeom prst="rect">
            <a:avLst/>
          </a:prstGeom>
        </p:spPr>
      </p:pic>
      <p:pic>
        <p:nvPicPr>
          <p:cNvPr id="6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6867" y="983221"/>
            <a:ext cx="2444515" cy="2322288"/>
          </a:xfrm>
          <a:prstGeom prst="rect">
            <a:avLst/>
          </a:prstGeom>
          <a:noFill/>
        </p:spPr>
      </p:pic>
      <p:pic>
        <p:nvPicPr>
          <p:cNvPr id="7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3813277"/>
            <a:ext cx="2088232" cy="2674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68760"/>
            <a:ext cx="7562731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145" y="1012784"/>
            <a:ext cx="4165424" cy="2776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173" y="3933056"/>
            <a:ext cx="4139951" cy="2759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46447"/>
            <a:ext cx="3389275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229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Федеральная целевая программа </a:t>
            </a:r>
            <a:b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«Повышение безопасности дорожного движения в 2013-2020х годах»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31746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33" y="901106"/>
            <a:ext cx="3810001" cy="3619500"/>
          </a:xfrm>
          <a:prstGeom prst="rect">
            <a:avLst/>
          </a:prstGeom>
          <a:noFill/>
        </p:spPr>
      </p:pic>
      <p:pic>
        <p:nvPicPr>
          <p:cNvPr id="31747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924588"/>
            <a:ext cx="2677457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62" y="1000100"/>
            <a:ext cx="3752300" cy="2500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555" y="995815"/>
            <a:ext cx="3758730" cy="2505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551146"/>
            <a:ext cx="4698322" cy="3131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10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760" y="1293181"/>
            <a:ext cx="2121456" cy="2015383"/>
          </a:xfrm>
          <a:prstGeom prst="rect">
            <a:avLst/>
          </a:prstGeom>
          <a:noFill/>
        </p:spPr>
      </p:pic>
      <p:pic>
        <p:nvPicPr>
          <p:cNvPr id="11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813277"/>
            <a:ext cx="2088232" cy="267440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20230"/>
            <a:ext cx="3860340" cy="2572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173" y="3830753"/>
            <a:ext cx="4139952" cy="2759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10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138250"/>
            <a:ext cx="2088232" cy="1983820"/>
          </a:xfrm>
          <a:prstGeom prst="rect">
            <a:avLst/>
          </a:prstGeom>
          <a:noFill/>
        </p:spPr>
      </p:pic>
      <p:pic>
        <p:nvPicPr>
          <p:cNvPr id="11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764704"/>
            <a:ext cx="2016224" cy="258218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1000100"/>
            <a:ext cx="4248472" cy="2831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78" y="3714934"/>
            <a:ext cx="4246740" cy="2830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173" y="836712"/>
            <a:ext cx="4069514" cy="2712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919" y="3717033"/>
            <a:ext cx="4105482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69" y="911733"/>
            <a:ext cx="3677235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358346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Информационно-практическая часть: </a:t>
            </a:r>
            <a:b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мастер классы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00100"/>
            <a:ext cx="3629241" cy="5445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065" y="2060848"/>
            <a:ext cx="4786935" cy="319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Торжественное </a:t>
            </a:r>
            <a:r>
              <a:rPr lang="ru-RU" sz="2600" dirty="0">
                <a:solidFill>
                  <a:schemeClr val="bg1"/>
                </a:solidFill>
                <a:latin typeface="Lobster" pitchFamily="2" charset="0"/>
              </a:rPr>
              <a:t>награждение активных участников программы дипломами и памятными </a:t>
            </a: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призами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199" y="3573016"/>
            <a:ext cx="4678896" cy="3118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51" y="1166374"/>
            <a:ext cx="4457057" cy="2970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obster" pitchFamily="2" charset="0"/>
                <a:ea typeface="+mj-ea"/>
                <a:cs typeface="+mj-cs"/>
              </a:rPr>
              <a:t>Торжественное награждение активных участников программы дипломами и памятными призами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obster" pitchFamily="2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60477"/>
            <a:ext cx="7920880" cy="5279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obster" pitchFamily="2" charset="0"/>
                <a:ea typeface="+mj-ea"/>
                <a:cs typeface="+mj-cs"/>
              </a:rPr>
              <a:t>Торжественное награждение активных участников программы дипломами и памятными призами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obster" pitchFamily="2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39552"/>
            <a:ext cx="3975226" cy="2649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285" y="1156302"/>
            <a:ext cx="3962171" cy="264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743" y="4005064"/>
            <a:ext cx="3998627" cy="266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obster" pitchFamily="2" charset="0"/>
                <a:ea typeface="+mj-ea"/>
                <a:cs typeface="+mj-cs"/>
              </a:rPr>
              <a:t>Торжественное награждение активных участников программы дипломами и памятными призами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obster" pitchFamily="2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43000"/>
            <a:ext cx="4150046" cy="27660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9" y="1149678"/>
            <a:ext cx="4052719" cy="2701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106" y="3850815"/>
            <a:ext cx="4355976" cy="290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obster" pitchFamily="2" charset="0"/>
                <a:ea typeface="+mj-ea"/>
                <a:cs typeface="+mj-cs"/>
              </a:rPr>
              <a:t>Торжественное награждение активных участников программы дипломами и памятными призами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obster" pitchFamily="2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7524328" cy="5014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Раздача сувенирной продукции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152" y="1150458"/>
            <a:ext cx="4462818" cy="2974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5" y="3356992"/>
            <a:ext cx="4570857" cy="3046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Торжественное </a:t>
            </a:r>
            <a:r>
              <a:rPr lang="ru-RU" sz="2600" dirty="0">
                <a:solidFill>
                  <a:schemeClr val="bg1"/>
                </a:solidFill>
                <a:latin typeface="Lobster" pitchFamily="2" charset="0"/>
              </a:rPr>
              <a:t>награждение активных участников программы дипломами и памятными </a:t>
            </a:r>
            <a:r>
              <a:rPr lang="ru-RU" sz="2600" dirty="0" smtClean="0">
                <a:solidFill>
                  <a:schemeClr val="bg1"/>
                </a:solidFill>
                <a:latin typeface="Lobster" pitchFamily="2" charset="0"/>
              </a:rPr>
              <a:t>призами</a:t>
            </a:r>
            <a:endParaRPr lang="ru-RU" sz="2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2" y="1150458"/>
            <a:ext cx="4283968" cy="2855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913" y="1150458"/>
            <a:ext cx="4373393" cy="2914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945" y="4065324"/>
            <a:ext cx="3995936" cy="2663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Lobster" pitchFamily="2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31746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810001" cy="3619500"/>
          </a:xfrm>
          <a:prstGeom prst="rect">
            <a:avLst/>
          </a:prstGeom>
          <a:noFill/>
        </p:spPr>
      </p:pic>
      <p:pic>
        <p:nvPicPr>
          <p:cNvPr id="31747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14422"/>
            <a:ext cx="2677457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09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Раздача сувенирной продукции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11657"/>
            <a:ext cx="3922623" cy="2614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855" y="811657"/>
            <a:ext cx="3923374" cy="2614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855" y="3789040"/>
            <a:ext cx="3919581" cy="2612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77244"/>
            <a:ext cx="3937280" cy="2624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8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Раздача сувенирной продукции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573016"/>
            <a:ext cx="4644008" cy="30952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85834"/>
            <a:ext cx="4505936" cy="3003206"/>
          </a:xfrm>
          <a:prstGeom prst="rect">
            <a:avLst/>
          </a:prstGeom>
        </p:spPr>
      </p:pic>
      <p:pic>
        <p:nvPicPr>
          <p:cNvPr id="9" name="Picture 2" descr="C:\Users\Татьяна\Pictures\ГИБДД 2016\zhaloba-v-gibd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6867" y="983221"/>
            <a:ext cx="2444515" cy="2322288"/>
          </a:xfrm>
          <a:prstGeom prst="rect">
            <a:avLst/>
          </a:prstGeom>
          <a:noFill/>
        </p:spPr>
      </p:pic>
      <p:pic>
        <p:nvPicPr>
          <p:cNvPr id="10" name="Picture 3" descr="C:\Users\Татьяна\Pictures\ГИБДД 2016\Лого_дирекция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3813277"/>
            <a:ext cx="2088232" cy="267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Показ приветственной программы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478"/>
            <a:ext cx="4453981" cy="2968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666275"/>
            <a:ext cx="4716016" cy="3143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121" y="980728"/>
            <a:ext cx="4701879" cy="313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9422"/>
            <a:ext cx="4453981" cy="296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Показ приветственной программы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4010287" cy="267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329" y="908720"/>
            <a:ext cx="4010287" cy="2672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329" y="3861048"/>
            <a:ext cx="4010287" cy="2672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08" y="3861047"/>
            <a:ext cx="4010287" cy="267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Показ приветственной программы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908720"/>
            <a:ext cx="4083915" cy="2721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08720"/>
            <a:ext cx="3533255" cy="5301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753547"/>
            <a:ext cx="4083915" cy="2721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Lobster" pitchFamily="2" charset="0"/>
              </a:rPr>
              <a:t>Показ приветственной программы</a:t>
            </a:r>
            <a:endParaRPr lang="ru-RU" sz="36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916" y="1988840"/>
            <a:ext cx="4860032" cy="32392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94419"/>
            <a:ext cx="3484496" cy="5228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383</TotalTime>
  <Words>137</Words>
  <Application>Microsoft Office PowerPoint</Application>
  <PresentationFormat>Экран (4:3)</PresentationFormat>
  <Paragraphs>32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Lobster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Федеральная целевая программа  «Повышение безопасности дорожного движения в 2013-2020х годах»</vt:lpstr>
      <vt:lpstr>Раздача сувенирной продукции</vt:lpstr>
      <vt:lpstr>Раздача сувенирной продукции</vt:lpstr>
      <vt:lpstr>Раздача сувенирной продукции</vt:lpstr>
      <vt:lpstr>Показ приветственной программы</vt:lpstr>
      <vt:lpstr>Показ приветственной программы</vt:lpstr>
      <vt:lpstr>Показ приветственной программы</vt:lpstr>
      <vt:lpstr>Показ приветственной программы</vt:lpstr>
      <vt:lpstr>Интерактивная часть  приветственной программы</vt:lpstr>
      <vt:lpstr>Интерактивная часть  приветственной программы</vt:lpstr>
      <vt:lpstr>Интерактивная часть  приветственной программы</vt:lpstr>
      <vt:lpstr>Интерактивная часть  приветственной программы</vt:lpstr>
      <vt:lpstr>Танец «Яркий Защитник»</vt:lpstr>
      <vt:lpstr>Танец «Яркий Защитник»</vt:lpstr>
      <vt:lpstr>Танец «Яркий Защитник»</vt:lpstr>
      <vt:lpstr>Танец «Яркий Защитник»</vt:lpstr>
      <vt:lpstr>Информационно-практическая часть:  мастер классы</vt:lpstr>
      <vt:lpstr>Информационно-практическая часть:  мастер классы</vt:lpstr>
      <vt:lpstr>Информационно-практическая часть:  мастер классы</vt:lpstr>
      <vt:lpstr>Информационно-практическая часть:  мастер классы</vt:lpstr>
      <vt:lpstr>Информационно-практическая часть:  мастер классы</vt:lpstr>
      <vt:lpstr>Информационно-практическая часть:  мастер классы</vt:lpstr>
      <vt:lpstr>Информационно-практическая часть:  мастер классы</vt:lpstr>
      <vt:lpstr>Торжественное награждение активных участников программы дипломами и памятными призами</vt:lpstr>
      <vt:lpstr>Презентация PowerPoint</vt:lpstr>
      <vt:lpstr>Презентация PowerPoint</vt:lpstr>
      <vt:lpstr>Презентация PowerPoint</vt:lpstr>
      <vt:lpstr>Презентация PowerPoint</vt:lpstr>
      <vt:lpstr>Торжественное награждение активных участников программы дипломами и памятными призами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Митина Марина Николаевна</cp:lastModifiedBy>
  <cp:revision>35</cp:revision>
  <dcterms:created xsi:type="dcterms:W3CDTF">2016-07-31T16:56:35Z</dcterms:created>
  <dcterms:modified xsi:type="dcterms:W3CDTF">2019-01-15T09:50:22Z</dcterms:modified>
</cp:coreProperties>
</file>